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75" r:id="rId17"/>
    <p:sldId id="276" r:id="rId18"/>
    <p:sldId id="277" r:id="rId19"/>
    <p:sldId id="273" r:id="rId20"/>
    <p:sldId id="274" r:id="rId21"/>
  </p:sldIdLst>
  <p:sldSz cx="10693400" cy="7560945"/>
  <p:notesSz cx="6668770" cy="9928225"/>
  <p:embeddedFontLst>
    <p:embeddedFont>
      <p:font typeface="Calibri" panose="020F0502020204030204"/>
      <p:regular r:id="rId25"/>
      <p:bold r:id="rId26"/>
      <p:italic r:id="rId27"/>
      <p:boldItalic r:id="rId28"/>
    </p:embeddedFont>
    <p:embeddedFont>
      <p:font typeface="Arial Black" panose="020B0A04020102020204"/>
      <p:bold r:id="rId29"/>
    </p:embeddedFont>
    <p:embeddedFont>
      <p:font typeface="Arial Black" panose="020B0A04020102020204" pitchFamily="34" charset="0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531" userDrawn="1">
          <p15:clr>
            <a:srgbClr val="A4A3A4"/>
          </p15:clr>
        </p15:guide>
        <p15:guide id="4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4200" y="96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 panose="020B0A04020102020204"/>
              <a:buNone/>
              <a:defRPr sz="55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Заголовок раздела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Два объекта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Сравнение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Только заголовок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Объект с подписью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Рисунок с подписью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Заголовок и вертикальный текст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Вертикальный заголовок и текст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 panose="020B0A04020102020204"/>
              <a:buNone/>
              <a:defRPr sz="50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Титульный слайд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Заголовок и объект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 panose="020F0502020204030204"/>
              <a:buNone/>
              <a:defRPr sz="3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iblioclub.ru/index.php?page=book&amp;id=598404" TargetMode="External"/><Relationship Id="rId2" Type="http://schemas.openxmlformats.org/officeDocument/2006/relationships/hyperlink" Target="https://urait.ru/bcode/518499" TargetMode="External"/><Relationship Id="rId1" Type="http://schemas.openxmlformats.org/officeDocument/2006/relationships/hyperlink" Target="https://urait.ru/bcode/51458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 panose="020B0A04020102020204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666051" y="623619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обучающегося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</a:t>
            </a: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Трухин Глеб Олегович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Группа: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V</a:t>
            </a: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ДКИП-111прог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Руководителя:  Сибирёв Иван Валерьевич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 panose="020B0604020202020204"/>
              <a:buNone/>
            </a:pPr>
            <a:endParaRPr sz="2200" b="0" i="1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1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1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Факультет Информационных технологий</a:t>
            </a:r>
            <a:endParaRPr lang="ru-RU" altLang="ru-RU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Кафедра Цифровой экономики</a:t>
            </a:r>
            <a:endParaRPr lang="ru-RU" altLang="ru-RU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1.6</a:t>
            </a:r>
            <a:endParaRPr lang="ru-RU" altLang="en-US"/>
          </a:p>
        </p:txBody>
      </p:sp>
      <p:pic>
        <p:nvPicPr>
          <p:cNvPr id="7" name="Изображение 6" descr="2025-06-08_09-43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3342640"/>
            <a:ext cx="2919730" cy="3121660"/>
          </a:xfrm>
          <a:prstGeom prst="rect">
            <a:avLst/>
          </a:prstGeom>
        </p:spPr>
      </p:pic>
      <p:pic>
        <p:nvPicPr>
          <p:cNvPr id="8" name="Изображение 7" descr="2025-06-08_19-39-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85" y="3342640"/>
            <a:ext cx="3525520" cy="2339340"/>
          </a:xfrm>
          <a:prstGeom prst="rect">
            <a:avLst/>
          </a:prstGeom>
        </p:spPr>
      </p:pic>
      <p:pic>
        <p:nvPicPr>
          <p:cNvPr id="9" name="Изображение 8" descr="2025-06-08_19-49-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85" y="5730240"/>
            <a:ext cx="3749040" cy="958850"/>
          </a:xfrm>
          <a:prstGeom prst="rect">
            <a:avLst/>
          </a:prstGeom>
        </p:spPr>
      </p:pic>
      <p:pic>
        <p:nvPicPr>
          <p:cNvPr id="10" name="Изображение 9" descr="2025-06-08_19-50-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95" y="3342640"/>
            <a:ext cx="2766695" cy="1767840"/>
          </a:xfrm>
          <a:prstGeom prst="rect">
            <a:avLst/>
          </a:prstGeom>
        </p:spPr>
      </p:pic>
      <p:pic>
        <p:nvPicPr>
          <p:cNvPr id="11" name="Изображение 10" descr="2025-06-08_20-28-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055" y="5110480"/>
            <a:ext cx="2966085" cy="1553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ru-RU" altLang="en-US"/>
              <a:t>Вот как удалось регистрироваться на гитхабе</a:t>
            </a:r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1.7</a:t>
            </a:r>
            <a:endParaRPr lang="ru-RU" altLang="en-US"/>
          </a:p>
        </p:txBody>
      </p:sp>
      <p:pic>
        <p:nvPicPr>
          <p:cNvPr id="7" name="Изображение 6" descr="2025-06-08_23-24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3420" y="3427095"/>
            <a:ext cx="6929120" cy="3316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1.8</a:t>
            </a:r>
            <a:endParaRPr lang="ru-RU" altLang="en-US"/>
          </a:p>
        </p:txBody>
      </p:sp>
      <p:pic>
        <p:nvPicPr>
          <p:cNvPr id="7" name="Изображение 6" descr="2025-06-08_22-48-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2919095"/>
            <a:ext cx="2407920" cy="2999105"/>
          </a:xfrm>
          <a:prstGeom prst="rect">
            <a:avLst/>
          </a:prstGeom>
        </p:spPr>
      </p:pic>
      <p:pic>
        <p:nvPicPr>
          <p:cNvPr id="8" name="Изображение 7" descr="2025-06-08_22-53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2919095"/>
            <a:ext cx="3039110" cy="2655570"/>
          </a:xfrm>
          <a:prstGeom prst="rect">
            <a:avLst/>
          </a:prstGeom>
        </p:spPr>
      </p:pic>
      <p:pic>
        <p:nvPicPr>
          <p:cNvPr id="9" name="Изображение 8" descr="2025-06-08_22-57-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75" y="2919095"/>
            <a:ext cx="2369820" cy="2052320"/>
          </a:xfrm>
          <a:prstGeom prst="rect">
            <a:avLst/>
          </a:prstGeom>
        </p:spPr>
      </p:pic>
      <p:pic>
        <p:nvPicPr>
          <p:cNvPr id="10" name="Изображение 9" descr="2025-06-08_23-01-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75" y="4970780"/>
            <a:ext cx="3692525" cy="1583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1.9</a:t>
            </a:r>
            <a:endParaRPr lang="ru-RU" altLang="en-US"/>
          </a:p>
        </p:txBody>
      </p:sp>
      <p:pic>
        <p:nvPicPr>
          <p:cNvPr id="7" name="Изображение 6" descr="2025-06-08_23-03-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370" y="4787265"/>
            <a:ext cx="7058025" cy="1612265"/>
          </a:xfrm>
          <a:prstGeom prst="rect">
            <a:avLst/>
          </a:prstGeom>
        </p:spPr>
      </p:pic>
      <p:pic>
        <p:nvPicPr>
          <p:cNvPr id="8" name="Изображение 7" descr="2025-06-08_23-11-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85" y="3027045"/>
            <a:ext cx="1706245" cy="1404620"/>
          </a:xfrm>
          <a:prstGeom prst="rect">
            <a:avLst/>
          </a:prstGeom>
        </p:spPr>
      </p:pic>
      <p:pic>
        <p:nvPicPr>
          <p:cNvPr id="9" name="Изображение 8" descr="2025-06-08_23-10-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20" y="3027045"/>
            <a:ext cx="2033905" cy="1529715"/>
          </a:xfrm>
          <a:prstGeom prst="rect">
            <a:avLst/>
          </a:prstGeom>
        </p:spPr>
      </p:pic>
      <p:pic>
        <p:nvPicPr>
          <p:cNvPr id="10" name="Изображение 9" descr="2025-06-08_23-09-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45" y="3004185"/>
            <a:ext cx="2103755" cy="1552575"/>
          </a:xfrm>
          <a:prstGeom prst="rect">
            <a:avLst/>
          </a:prstGeom>
        </p:spPr>
      </p:pic>
      <p:pic>
        <p:nvPicPr>
          <p:cNvPr id="11" name="Изображение 10" descr="2025-06-08_23-04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45" y="3052445"/>
            <a:ext cx="1960880" cy="1455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 panose="020B0604020202020204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Например: Результаты тестов приведены в табл. 4.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4160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3017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Подведите итоги прохождения учебной практики:</a:t>
            </a: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2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Цехановский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Д. Чертовской. — 3-е изд.,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перераб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и доп.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https://urait.ru/bcode/514585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В. Годин.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2"/>
              </a:rPr>
              <a:t>https://urait.ru/bcode/518499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Директ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/>
              </a:rPr>
              <a:t>https://biblioclub.ru/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…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1.1.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1.2.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1.3.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1.4.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1.5.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1.6.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1.7.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1.8.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1.9.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45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Я Ознакомился с инструментальными средствами для выполнения учебной практики и осуществить предустановку программного обеспечения. И установил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bash.</a:t>
            </a:r>
            <a:endParaRPr lang="en-US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Я, Ф.И.О., 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выполнении индивидуального задания по практике решал(а) кейс № … по интеграции…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Перед началом практики: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Принял(а) участие в организационном собрании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Ознакомил(а)</a:t>
            </a:r>
            <a:r>
              <a:rPr lang="ru-RU" sz="1600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сь</a:t>
            </a: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с комплектом шаблонов отчетной документации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Уточнил(а)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Требования к внешнему виду: …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График работы: …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Круг обязанностей: …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Доступ к данным: …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763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ru-RU" altLang="en-US"/>
              <a:t>Вот можно заметить некоторые скриншоты</a:t>
            </a:r>
            <a:r>
              <a:rPr lang="en-US" altLang="en-US"/>
              <a:t>,</a:t>
            </a:r>
            <a:r>
              <a:rPr lang="ru-RU" altLang="en-US"/>
              <a:t> как была выполнена практическая работа.</a:t>
            </a:r>
            <a:r>
              <a:rPr lang="en-US" altLang="en-US"/>
              <a:t>:</a:t>
            </a:r>
            <a:endParaRPr lang="ru-RU" altLang="en-US"/>
          </a:p>
          <a:p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1.1</a:t>
            </a:r>
            <a:endParaRPr lang="ru-RU" altLang="en-US"/>
          </a:p>
        </p:txBody>
      </p:sp>
      <p:pic>
        <p:nvPicPr>
          <p:cNvPr id="5" name="Изображение 4" descr="2025-06-04_21-07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3779520"/>
            <a:ext cx="2259330" cy="2545080"/>
          </a:xfrm>
          <a:prstGeom prst="rect">
            <a:avLst/>
          </a:prstGeom>
        </p:spPr>
      </p:pic>
      <p:pic>
        <p:nvPicPr>
          <p:cNvPr id="6" name="Изображение 5" descr="2025-06-04_21-13-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30" y="3780155"/>
            <a:ext cx="2714625" cy="2544445"/>
          </a:xfrm>
          <a:prstGeom prst="rect">
            <a:avLst/>
          </a:prstGeom>
        </p:spPr>
      </p:pic>
      <p:pic>
        <p:nvPicPr>
          <p:cNvPr id="7" name="Изображение 6" descr="2025-06-04_21-35-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3337560"/>
            <a:ext cx="4053205" cy="1462405"/>
          </a:xfrm>
          <a:prstGeom prst="rect">
            <a:avLst/>
          </a:prstGeom>
        </p:spPr>
      </p:pic>
      <p:pic>
        <p:nvPicPr>
          <p:cNvPr id="8" name="Изображение 7" descr="2025-06-04_21-36-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90" y="4949825"/>
            <a:ext cx="3995420" cy="1374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1.2</a:t>
            </a:r>
            <a:endParaRPr lang="ru-RU" altLang="en-US"/>
          </a:p>
        </p:txBody>
      </p:sp>
      <p:pic>
        <p:nvPicPr>
          <p:cNvPr id="5" name="Изображение 4" descr="2025-06-04_21-49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10" y="2919095"/>
            <a:ext cx="2149475" cy="1628140"/>
          </a:xfrm>
          <a:prstGeom prst="rect">
            <a:avLst/>
          </a:prstGeom>
        </p:spPr>
      </p:pic>
      <p:pic>
        <p:nvPicPr>
          <p:cNvPr id="6" name="Изображение 5" descr="2025-06-04_21-59-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135" y="3002280"/>
            <a:ext cx="2962910" cy="1477645"/>
          </a:xfrm>
          <a:prstGeom prst="rect">
            <a:avLst/>
          </a:prstGeom>
        </p:spPr>
      </p:pic>
      <p:pic>
        <p:nvPicPr>
          <p:cNvPr id="7" name="Изображение 6" descr="2025-06-04_22-02-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10" y="3002280"/>
            <a:ext cx="2922270" cy="1544955"/>
          </a:xfrm>
          <a:prstGeom prst="rect">
            <a:avLst/>
          </a:prstGeom>
        </p:spPr>
      </p:pic>
      <p:pic>
        <p:nvPicPr>
          <p:cNvPr id="8" name="Изображение 7" descr="2025-06-04_21-07-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" y="4709160"/>
            <a:ext cx="2150110" cy="1522730"/>
          </a:xfrm>
          <a:prstGeom prst="rect">
            <a:avLst/>
          </a:prstGeom>
        </p:spPr>
      </p:pic>
      <p:pic>
        <p:nvPicPr>
          <p:cNvPr id="9" name="Изображение 8" descr="2025-06-04_21-13-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135" y="4570730"/>
            <a:ext cx="1727835" cy="1661160"/>
          </a:xfrm>
          <a:prstGeom prst="rect">
            <a:avLst/>
          </a:prstGeom>
        </p:spPr>
      </p:pic>
      <p:pic>
        <p:nvPicPr>
          <p:cNvPr id="10" name="Изображение 9" descr="2025-06-04_21-35-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555" y="4570730"/>
            <a:ext cx="2856230" cy="1701165"/>
          </a:xfrm>
          <a:prstGeom prst="rect">
            <a:avLst/>
          </a:prstGeom>
        </p:spPr>
      </p:pic>
      <p:pic>
        <p:nvPicPr>
          <p:cNvPr id="11" name="Изображение 10" descr="2025-06-04_21-36-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585" y="4570730"/>
            <a:ext cx="1521460" cy="1661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1.3</a:t>
            </a:r>
            <a:endParaRPr lang="ru-RU" altLang="en-US"/>
          </a:p>
        </p:txBody>
      </p:sp>
      <p:pic>
        <p:nvPicPr>
          <p:cNvPr id="9" name="Изображение 8" descr="2025-06-04_21-49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980" y="2919095"/>
            <a:ext cx="2799080" cy="1666875"/>
          </a:xfrm>
          <a:prstGeom prst="rect">
            <a:avLst/>
          </a:prstGeom>
        </p:spPr>
      </p:pic>
      <p:pic>
        <p:nvPicPr>
          <p:cNvPr id="10" name="Изображение 9" descr="2025-06-04_21-59-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35" y="2919095"/>
            <a:ext cx="2840990" cy="1682115"/>
          </a:xfrm>
          <a:prstGeom prst="rect">
            <a:avLst/>
          </a:prstGeom>
        </p:spPr>
      </p:pic>
      <p:pic>
        <p:nvPicPr>
          <p:cNvPr id="11" name="Изображение 10" descr="2025-06-04_22-02-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65" y="2919095"/>
            <a:ext cx="2892425" cy="1581785"/>
          </a:xfrm>
          <a:prstGeom prst="rect">
            <a:avLst/>
          </a:prstGeom>
        </p:spPr>
      </p:pic>
      <p:pic>
        <p:nvPicPr>
          <p:cNvPr id="12" name="Изображение 11" descr="2025-06-05_12-02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" y="4680585"/>
            <a:ext cx="2794635" cy="1831340"/>
          </a:xfrm>
          <a:prstGeom prst="rect">
            <a:avLst/>
          </a:prstGeom>
        </p:spPr>
      </p:pic>
      <p:pic>
        <p:nvPicPr>
          <p:cNvPr id="13" name="Изображение 12" descr="2025-06-05_12-31-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601210"/>
            <a:ext cx="2519680" cy="1912620"/>
          </a:xfrm>
          <a:prstGeom prst="rect">
            <a:avLst/>
          </a:prstGeom>
        </p:spPr>
      </p:pic>
      <p:pic>
        <p:nvPicPr>
          <p:cNvPr id="14" name="Изображение 13" descr="2025-06-06_00-00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640" y="4680585"/>
            <a:ext cx="3702050" cy="1798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1.4</a:t>
            </a:r>
            <a:endParaRPr lang="ru-RU" altLang="en-US"/>
          </a:p>
        </p:txBody>
      </p:sp>
      <p:pic>
        <p:nvPicPr>
          <p:cNvPr id="7" name="Изображение 6" descr="2025-06-06_11-58-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3383915"/>
            <a:ext cx="4441190" cy="957580"/>
          </a:xfrm>
          <a:prstGeom prst="rect">
            <a:avLst/>
          </a:prstGeom>
        </p:spPr>
      </p:pic>
      <p:pic>
        <p:nvPicPr>
          <p:cNvPr id="8" name="Изображение 7" descr="2025-06-06_12-02-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85" y="3013710"/>
            <a:ext cx="2364740" cy="1697355"/>
          </a:xfrm>
          <a:prstGeom prst="rect">
            <a:avLst/>
          </a:prstGeom>
        </p:spPr>
      </p:pic>
      <p:pic>
        <p:nvPicPr>
          <p:cNvPr id="9" name="Изображение 8" descr="2025-06-06_13-14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65" y="3013075"/>
            <a:ext cx="2606675" cy="1697990"/>
          </a:xfrm>
          <a:prstGeom prst="rect">
            <a:avLst/>
          </a:prstGeom>
        </p:spPr>
      </p:pic>
      <p:pic>
        <p:nvPicPr>
          <p:cNvPr id="10" name="Изображение 9" descr="2025-06-06_16-27-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" y="4520565"/>
            <a:ext cx="3161030" cy="1887220"/>
          </a:xfrm>
          <a:prstGeom prst="rect">
            <a:avLst/>
          </a:prstGeom>
        </p:spPr>
      </p:pic>
      <p:pic>
        <p:nvPicPr>
          <p:cNvPr id="11" name="Изображение 10" descr="2025-06-06_16-29-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645" y="4808855"/>
            <a:ext cx="3639820" cy="1510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idx="2"/>
          </p:nvPr>
        </p:nvSpPr>
        <p:spPr/>
        <p:txBody>
          <a:bodyPr/>
          <a:p>
            <a:r>
              <a:rPr lang="ru-RU" altLang="en-US"/>
              <a:t>Практика 1.5</a:t>
            </a:r>
            <a:endParaRPr lang="ru-RU" altLang="en-US"/>
          </a:p>
        </p:txBody>
      </p:sp>
      <p:pic>
        <p:nvPicPr>
          <p:cNvPr id="7" name="Изображение 6" descr="2025-06-06_16-32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" y="3429000"/>
            <a:ext cx="4113530" cy="2469515"/>
          </a:xfrm>
          <a:prstGeom prst="rect">
            <a:avLst/>
          </a:prstGeom>
        </p:spPr>
      </p:pic>
      <p:pic>
        <p:nvPicPr>
          <p:cNvPr id="8" name="Изображение 7" descr="2025-06-07_19-58-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85" y="3333750"/>
            <a:ext cx="3986530" cy="25647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6053</Words>
  <Application>WPS Presentation</Application>
  <PresentationFormat>Произвольный</PresentationFormat>
  <Paragraphs>148</Paragraphs>
  <Slides>18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Arial Black</vt:lpstr>
      <vt:lpstr>Arial Black</vt:lpstr>
      <vt:lpstr>Times New Roman</vt:lpstr>
      <vt:lpstr>Times New Roman</vt:lpstr>
      <vt:lpstr>Microsoft YaHei</vt:lpstr>
      <vt:lpstr>Arial Unicode MS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Подготовительный этап</vt:lpstr>
      <vt:lpstr>Организационный этап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Adm</cp:lastModifiedBy>
  <cp:revision>15</cp:revision>
  <dcterms:created xsi:type="dcterms:W3CDTF">2020-03-27T22:15:00Z</dcterms:created>
  <dcterms:modified xsi:type="dcterms:W3CDTF">2025-06-08T14:20:37Z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2059F976CE6E42FA955400D20BE99A14_13</vt:lpwstr>
  </property>
  <property fmtid="{D5CDD505-2E9C-101B-9397-08002B2CF9AE}" pid="3" name="KSOProductBuildVer">
    <vt:lpwstr>1049-12.2.0.21546</vt:lpwstr>
  </property>
</Properties>
</file>